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60" r:id="rId7"/>
    <p:sldId id="278" r:id="rId8"/>
    <p:sldId id="261" r:id="rId9"/>
    <p:sldId id="267" r:id="rId10"/>
    <p:sldId id="268" r:id="rId11"/>
    <p:sldId id="271" r:id="rId12"/>
    <p:sldId id="272" r:id="rId13"/>
    <p:sldId id="277" r:id="rId14"/>
    <p:sldId id="273" r:id="rId15"/>
    <p:sldId id="274" r:id="rId16"/>
    <p:sldId id="279" r:id="rId17"/>
    <p:sldId id="284" r:id="rId18"/>
    <p:sldId id="275" r:id="rId19"/>
    <p:sldId id="285" r:id="rId20"/>
    <p:sldId id="270" r:id="rId21"/>
    <p:sldId id="265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63783E-074F-BB4C-9866-D07C8771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6C4EE-E4A0-3646-BBCD-CF322D32216C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9D70-76EA-5543-BC05-58870C5D15A7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9EFA6-7657-0848-97DF-A01F76FC18A4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10E32-DEA1-744F-85D2-998192BFE88B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34864-7EB6-7A44-81E5-0C861B432FFD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E92C9-88E1-8B46-AF7F-8E3DBA3BD31F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F2B26-9431-8047-B4D9-A6E93EA492F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56F87-F2B0-0048-A9F8-A8F8A3F7E911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D7750-5874-424A-9847-DE16311DF792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5A361-4072-5345-948F-0CF69FE13B53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2CE5B-A71A-DB4F-A061-43DBDE7FDED7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24E12-76F5-AA44-9303-9CC72CE7078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B661F-D6C9-5248-95D0-F03C5C2297EA}" type="slidenum">
              <a:rPr lang="en-US"/>
              <a:pPr/>
              <a:t>20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8F83E-F7E7-A841-B253-63A00B4DDFD3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DDF75-1597-254D-978D-8C0C590E9860}" type="slidenum">
              <a:rPr lang="en-US"/>
              <a:pPr/>
              <a:t>22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0B0B4-368C-2A40-BF2F-7EEFB36C9A4D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25256-6097-7444-A348-AB725D67A42C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0F386-898C-4E44-894B-0DA1BF4C77BF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43926-9573-4547-BC0D-8C5E1082C895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9F5FA-3D3A-ED48-9296-9E4A98F16779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CA19B-FE5E-4844-8103-F0CDA8D28FF0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6CEE5-76F4-6E47-99B7-30EC40B1E3E7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52FE-4EB8-AF44-9DF2-640C3616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DFEF-745E-4B4C-87FD-F2FE9609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8D74-CEEA-8F46-ADEA-1535BDF6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3685-6A62-0E4D-8619-8F4DFBEA5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85A7-7FF2-E04C-9EA3-4815DCFF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F80D-2E1F-8C4A-9A1F-0A82DE0D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A1B3-0F6E-294E-8A58-E782E689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F6FA-B63F-EC44-B381-1E922F0E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0406-F853-CD4A-B582-870BDBE9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E4B4-F2AD-514B-908A-2EE972F4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1263-5A63-BD44-A719-F789C817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B738-5D15-F847-BEA1-5F1D4184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F314201-FB8D-9643-AA16-017420C2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/>
              <a:t>Hinduism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5" descr="hindu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i="1"/>
              <a:t>Shiva</a:t>
            </a:r>
            <a:r>
              <a:rPr lang="en-US" sz="2800" b="1"/>
              <a:t>  </a:t>
            </a:r>
          </a:p>
          <a:p>
            <a:pPr eaLnBrk="1" hangingPunct="1">
              <a:buFontTx/>
              <a:buNone/>
            </a:pPr>
            <a:r>
              <a:rPr lang="en-US" sz="2800" b="1"/>
              <a:t>	The Destroyer</a:t>
            </a:r>
          </a:p>
        </p:txBody>
      </p:sp>
      <p:pic>
        <p:nvPicPr>
          <p:cNvPr id="33796" name="Picture 5" descr="sh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371600"/>
            <a:ext cx="3838575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Brahman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Universal spirit</a:t>
            </a:r>
          </a:p>
        </p:txBody>
      </p:sp>
      <p:pic>
        <p:nvPicPr>
          <p:cNvPr id="37892" name="Picture 5" descr="brah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5544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Reincarnation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soul undergoes rebirth until salvation</a:t>
            </a:r>
          </a:p>
        </p:txBody>
      </p:sp>
      <p:pic>
        <p:nvPicPr>
          <p:cNvPr id="39940" name="Picture 5" descr="reincar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6934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Caste System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Ranking system based on birth</a:t>
            </a:r>
          </a:p>
        </p:txBody>
      </p:sp>
      <p:pic>
        <p:nvPicPr>
          <p:cNvPr id="41988" name="Picture 5" descr="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14600"/>
            <a:ext cx="3482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Karma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Your actions determine your journey in life</a:t>
            </a:r>
          </a:p>
        </p:txBody>
      </p:sp>
      <p:pic>
        <p:nvPicPr>
          <p:cNvPr id="44036" name="Picture 5" descr="k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35401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Dharma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individual’s religious and moral duties</a:t>
            </a:r>
          </a:p>
          <a:p>
            <a:pPr eaLnBrk="1" hangingPunct="1"/>
            <a:endParaRPr lang="en-US"/>
          </a:p>
        </p:txBody>
      </p:sp>
      <p:pic>
        <p:nvPicPr>
          <p:cNvPr id="46084" name="Picture 5" descr="dhar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0"/>
            <a:ext cx="2800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Dharma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individual’s religious and moral duties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0" y="2073275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pic>
        <p:nvPicPr>
          <p:cNvPr id="48133" name="Picture 6" descr="dharma-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38400"/>
            <a:ext cx="35353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your Dharma?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Ahimsa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 (Non-violence) &amp; Vegetarianism, Meditation &amp; Yoga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54276" name="Picture 5" descr="hipp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54313"/>
            <a:ext cx="42640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Moksha:</a:t>
            </a:r>
            <a:br>
              <a:rPr lang="en-US"/>
            </a:br>
            <a:r>
              <a:rPr lang="en-US"/>
              <a:t>Union with Brahman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2525" y="1600200"/>
            <a:ext cx="4270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History of Hinduism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About 3000 BC…. Aryans from </a:t>
            </a:r>
            <a:r>
              <a:rPr lang="en-US" i="1" dirty="0"/>
              <a:t>Central Europe </a:t>
            </a:r>
            <a:r>
              <a:rPr lang="en-US" dirty="0"/>
              <a:t>migrated to Indus valley and intermingled with the natives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Indus</a:t>
            </a:r>
            <a:r>
              <a:rPr lang="en-US" dirty="0">
                <a:solidFill>
                  <a:srgbClr val="0033CC"/>
                </a:solidFill>
              </a:rPr>
              <a:t> valley civilization…. The human settlement around river </a:t>
            </a:r>
            <a:r>
              <a:rPr lang="en-US" dirty="0">
                <a:solidFill>
                  <a:srgbClr val="FF0000"/>
                </a:solidFill>
              </a:rPr>
              <a:t>Indus</a:t>
            </a:r>
            <a:r>
              <a:rPr lang="en-US" dirty="0">
                <a:solidFill>
                  <a:srgbClr val="0033CC"/>
                </a:solidFill>
              </a:rPr>
              <a:t>… so the name </a:t>
            </a:r>
            <a:r>
              <a:rPr lang="en-US" dirty="0">
                <a:solidFill>
                  <a:srgbClr val="FF0000"/>
                </a:solidFill>
              </a:rPr>
              <a:t>Hindus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rgbClr val="0033CC"/>
                </a:solidFill>
              </a:rPr>
              <a:t>The Original name of Hinduism is </a:t>
            </a:r>
            <a:r>
              <a:rPr lang="en-US" i="1" dirty="0" err="1">
                <a:solidFill>
                  <a:srgbClr val="0033CC"/>
                </a:solidFill>
              </a:rPr>
              <a:t>Sanatana</a:t>
            </a:r>
            <a:r>
              <a:rPr lang="en-US" i="1" dirty="0">
                <a:solidFill>
                  <a:srgbClr val="0033CC"/>
                </a:solidFill>
              </a:rPr>
              <a:t> Dharma which means Eternal or Universal Righteousness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Cows – sacred animals</a:t>
            </a:r>
          </a:p>
        </p:txBody>
      </p:sp>
      <p:pic>
        <p:nvPicPr>
          <p:cNvPr id="58372" name="Picture 5" descr="krishna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73152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Festivals…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i="1"/>
              <a:t>Ganesh Chaturthi:</a:t>
            </a:r>
            <a:r>
              <a:rPr lang="en-US" sz="2800"/>
              <a:t> Celebrates the birth of the elephant faced god Ganesh. 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56324" name="Picture 5" descr="ganesh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371600"/>
            <a:ext cx="3811588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Festivals…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i="1" dirty="0" err="1"/>
              <a:t>Holi</a:t>
            </a:r>
            <a:r>
              <a:rPr lang="en-US" sz="2800" dirty="0"/>
              <a:t> : Festival of colors… celebrating the arrival</a:t>
            </a:r>
            <a:r>
              <a:rPr lang="en-US" sz="2800" dirty="0" smtClean="0"/>
              <a:t> of Spring</a:t>
            </a:r>
            <a:r>
              <a:rPr lang="en-US" sz="2800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362200"/>
            <a:ext cx="2794000" cy="416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419600"/>
            <a:ext cx="3187700" cy="196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514600"/>
            <a:ext cx="241300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Principles….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648200" cy="4648200"/>
          </a:xfrm>
        </p:spPr>
        <p:txBody>
          <a:bodyPr/>
          <a:lstStyle/>
          <a:p>
            <a:pPr eaLnBrk="1" hangingPunct="1"/>
            <a:r>
              <a:rPr lang="en-US" sz="2800"/>
              <a:t>How did Hinduism come into existence? </a:t>
            </a:r>
          </a:p>
          <a:p>
            <a:pPr lvl="1" eaLnBrk="1" hangingPunct="1"/>
            <a:r>
              <a:rPr lang="en-US" sz="2400"/>
              <a:t>It was NOT started by just one sage or a prophet…but evolved over thousands of years through the preachings of many saints and holy men. 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19460" name="Picture 8" descr="mig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4113" y="1600200"/>
            <a:ext cx="3406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Principles….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105400" cy="5181600"/>
          </a:xfrm>
        </p:spPr>
        <p:txBody>
          <a:bodyPr/>
          <a:lstStyle/>
          <a:p>
            <a:pPr eaLnBrk="1" hangingPunct="1"/>
            <a:r>
              <a:rPr lang="en-US"/>
              <a:t>According to Hinduism…. God is one but different people realize God in different forms. The Universal Reality is the same, but different people can call it by different names" </a:t>
            </a:r>
          </a:p>
          <a:p>
            <a:pPr eaLnBrk="1" hangingPunct="1"/>
            <a:r>
              <a:rPr lang="en-US"/>
              <a:t>Monotheism or Polytheism?</a:t>
            </a:r>
          </a:p>
        </p:txBody>
      </p:sp>
      <p:pic>
        <p:nvPicPr>
          <p:cNvPr id="21508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4033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Main Scriptures…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/>
              <a:t>The Vedas:</a:t>
            </a:r>
            <a:r>
              <a:rPr lang="en-US" sz="2800"/>
              <a:t> Vedic theism is based on moral values. The Vedas comprise of </a:t>
            </a:r>
            <a:r>
              <a:rPr lang="en-US" sz="2800" i="1"/>
              <a:t>mantras</a:t>
            </a:r>
            <a:r>
              <a:rPr lang="en-US" sz="2800"/>
              <a:t> ... the hymns which emphasize on Truth and Eternal 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It advocates a lot of rituals and sacrificial duties</a:t>
            </a:r>
          </a:p>
        </p:txBody>
      </p:sp>
      <p:pic>
        <p:nvPicPr>
          <p:cNvPr id="23556" name="Picture 5" descr="sutr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81200"/>
            <a:ext cx="4343400" cy="346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Main Scriptures…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/>
              <a:t>The Upanishads</a:t>
            </a:r>
            <a:endParaRPr lang="en-US" i="1"/>
          </a:p>
          <a:p>
            <a:pPr eaLnBrk="1" hangingPunct="1"/>
            <a:r>
              <a:rPr lang="en-US" i="1"/>
              <a:t>108 in number</a:t>
            </a:r>
            <a:r>
              <a:rPr lang="en-US"/>
              <a:t> - Came out later in time as a strong reactionary against ritual and sacrificial duties suggested in Vedas.</a:t>
            </a:r>
            <a:endParaRPr lang="en-US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/>
              <a:t>The Epics</a:t>
            </a:r>
            <a:endParaRPr lang="en-US" i="1"/>
          </a:p>
          <a:p>
            <a:pPr eaLnBrk="1" hangingPunct="1"/>
            <a:r>
              <a:rPr lang="en-US" i="1"/>
              <a:t>Ramayana and Mahabharata:</a:t>
            </a:r>
            <a:r>
              <a:rPr lang="en-US"/>
              <a:t> Preach moral and social values through stories and parables.</a:t>
            </a:r>
          </a:p>
          <a:p>
            <a:pPr eaLnBrk="1" hangingPunct="1"/>
            <a:endParaRPr lang="en-US" b="1" u="sng"/>
          </a:p>
          <a:p>
            <a:pPr eaLnBrk="1" hangingPunct="1"/>
            <a:r>
              <a:rPr lang="en-US" b="1" u="sng"/>
              <a:t>The Shastras</a:t>
            </a:r>
            <a:endParaRPr lang="en-US"/>
          </a:p>
          <a:p>
            <a:pPr eaLnBrk="1" hangingPunct="1"/>
            <a:r>
              <a:rPr lang="en-US"/>
              <a:t>Principles for conduct of life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Various Gods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eaLnBrk="1" hangingPunct="1"/>
            <a:r>
              <a:rPr lang="en-US" i="1"/>
              <a:t>Brahma</a:t>
            </a:r>
            <a:r>
              <a:rPr lang="en-US"/>
              <a:t> </a:t>
            </a:r>
          </a:p>
          <a:p>
            <a:pPr eaLnBrk="1" hangingPunct="1">
              <a:buFontTx/>
              <a:buNone/>
            </a:pPr>
            <a:r>
              <a:rPr lang="en-US"/>
              <a:t>	The Creator</a:t>
            </a:r>
            <a:endParaRPr lang="en-US" i="1"/>
          </a:p>
        </p:txBody>
      </p:sp>
      <p:pic>
        <p:nvPicPr>
          <p:cNvPr id="29700" name="Picture 5" descr="brah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00200"/>
            <a:ext cx="3446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i="1"/>
              <a:t>Vishnu</a:t>
            </a:r>
            <a:r>
              <a:rPr lang="en-US" sz="2800" b="1"/>
              <a:t>  </a:t>
            </a:r>
          </a:p>
          <a:p>
            <a:pPr eaLnBrk="1" hangingPunct="1">
              <a:buFontTx/>
              <a:buNone/>
            </a:pPr>
            <a:r>
              <a:rPr lang="en-US" sz="2800" b="1"/>
              <a:t>	The Preserver</a:t>
            </a:r>
            <a:endParaRPr lang="en-US" sz="2800" b="1" i="1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31748" name="Picture 5" descr="vishn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600200"/>
            <a:ext cx="37211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355</Words>
  <Application>Microsoft Macintosh PowerPoint</Application>
  <PresentationFormat>On-screen Show (4:3)</PresentationFormat>
  <Paragraphs>73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Hinduism </vt:lpstr>
      <vt:lpstr>History of Hinduism </vt:lpstr>
      <vt:lpstr>Basic Principles….</vt:lpstr>
      <vt:lpstr>Basic Principles….</vt:lpstr>
      <vt:lpstr>Main Scriptures…</vt:lpstr>
      <vt:lpstr>Main Scriptures…</vt:lpstr>
      <vt:lpstr>Slide 7</vt:lpstr>
      <vt:lpstr>Various Gods</vt:lpstr>
      <vt:lpstr>Slide 9</vt:lpstr>
      <vt:lpstr>Slide 10</vt:lpstr>
      <vt:lpstr>Brahman</vt:lpstr>
      <vt:lpstr>Reincarnation</vt:lpstr>
      <vt:lpstr>Caste System</vt:lpstr>
      <vt:lpstr>Karma</vt:lpstr>
      <vt:lpstr>Dharma</vt:lpstr>
      <vt:lpstr>Dharma</vt:lpstr>
      <vt:lpstr>What is your Dharma?</vt:lpstr>
      <vt:lpstr>Ahimsa</vt:lpstr>
      <vt:lpstr>Moksha: Union with Brahman</vt:lpstr>
      <vt:lpstr>Slide 20</vt:lpstr>
      <vt:lpstr>Festivals…</vt:lpstr>
      <vt:lpstr>Festivals…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 </dc:title>
  <dc:creator>XXX</dc:creator>
  <cp:lastModifiedBy>PV</cp:lastModifiedBy>
  <cp:revision>25</cp:revision>
  <dcterms:created xsi:type="dcterms:W3CDTF">2015-10-19T12:20:05Z</dcterms:created>
  <dcterms:modified xsi:type="dcterms:W3CDTF">2015-10-19T12:21:19Z</dcterms:modified>
</cp:coreProperties>
</file>