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8" r:id="rId2"/>
    <p:sldId id="257" r:id="rId3"/>
    <p:sldId id="277" r:id="rId4"/>
    <p:sldId id="256" r:id="rId5"/>
    <p:sldId id="279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3"/>
  </p:normalViewPr>
  <p:slideViewPr>
    <p:cSldViewPr snapToGrid="0" snapToObjects="1">
      <p:cViewPr varScale="1">
        <p:scale>
          <a:sx n="116" d="100"/>
          <a:sy n="116" d="100"/>
        </p:scale>
        <p:origin x="15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0E67-1729-9E4F-9811-43DAE56D0BBA}" type="datetimeFigureOut">
              <a:rPr lang="en-US" smtClean="0"/>
              <a:pPr/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CD74-96B0-BF4D-BA1F-A8A0A55CC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0E67-1729-9E4F-9811-43DAE56D0BBA}" type="datetimeFigureOut">
              <a:rPr lang="en-US" smtClean="0"/>
              <a:pPr/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CD74-96B0-BF4D-BA1F-A8A0A55CC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0E67-1729-9E4F-9811-43DAE56D0BBA}" type="datetimeFigureOut">
              <a:rPr lang="en-US" smtClean="0"/>
              <a:pPr/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CD74-96B0-BF4D-BA1F-A8A0A55CC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0E67-1729-9E4F-9811-43DAE56D0BBA}" type="datetimeFigureOut">
              <a:rPr lang="en-US" smtClean="0"/>
              <a:pPr/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CD74-96B0-BF4D-BA1F-A8A0A55CC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0E67-1729-9E4F-9811-43DAE56D0BBA}" type="datetimeFigureOut">
              <a:rPr lang="en-US" smtClean="0"/>
              <a:pPr/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CD74-96B0-BF4D-BA1F-A8A0A55CC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0E67-1729-9E4F-9811-43DAE56D0BBA}" type="datetimeFigureOut">
              <a:rPr lang="en-US" smtClean="0"/>
              <a:pPr/>
              <a:t>4/16/20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CD74-96B0-BF4D-BA1F-A8A0A55CC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0E67-1729-9E4F-9811-43DAE56D0BBA}" type="datetimeFigureOut">
              <a:rPr lang="en-US" smtClean="0"/>
              <a:pPr/>
              <a:t>4/16/20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CD74-96B0-BF4D-BA1F-A8A0A55CC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0E67-1729-9E4F-9811-43DAE56D0BBA}" type="datetimeFigureOut">
              <a:rPr lang="en-US" smtClean="0"/>
              <a:pPr/>
              <a:t>4/16/20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CD74-96B0-BF4D-BA1F-A8A0A55CC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0E67-1729-9E4F-9811-43DAE56D0BBA}" type="datetimeFigureOut">
              <a:rPr lang="en-US" smtClean="0"/>
              <a:pPr/>
              <a:t>4/16/20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CD74-96B0-BF4D-BA1F-A8A0A55CC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0E67-1729-9E4F-9811-43DAE56D0BBA}" type="datetimeFigureOut">
              <a:rPr lang="en-US" smtClean="0"/>
              <a:pPr/>
              <a:t>4/16/20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CD74-96B0-BF4D-BA1F-A8A0A55CC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0E67-1729-9E4F-9811-43DAE56D0BBA}" type="datetimeFigureOut">
              <a:rPr lang="en-US" smtClean="0"/>
              <a:pPr/>
              <a:t>4/16/20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CD74-96B0-BF4D-BA1F-A8A0A55CC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70E67-1729-9E4F-9811-43DAE56D0BBA}" type="datetimeFigureOut">
              <a:rPr lang="en-US" smtClean="0"/>
              <a:pPr/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FCD74-96B0-BF4D-BA1F-A8A0A55CC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VTlXttQL_Y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AE0E7-8E4A-A04C-B9B8-0F13BB6CB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Enduring Issue Check-In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9A603-78BE-BF45-B68C-7AC6AC012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Impact of Interconnectedness:</a:t>
            </a:r>
          </a:p>
          <a:p>
            <a:pPr marL="0" indent="0">
              <a:buNone/>
            </a:pPr>
            <a:r>
              <a:rPr lang="en-US" dirty="0"/>
              <a:t>The state of having connections or relationships with other people.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Trade</a:t>
            </a:r>
          </a:p>
          <a:p>
            <a:pPr marL="0" indent="0">
              <a:buNone/>
            </a:pPr>
            <a:r>
              <a:rPr lang="en-US" dirty="0"/>
              <a:t>Trade between regions often leads to Cultural Diffusion.</a:t>
            </a:r>
          </a:p>
        </p:txBody>
      </p:sp>
    </p:spTree>
    <p:extLst>
      <p:ext uri="{BB962C8B-B14F-4D97-AF65-F5344CB8AC3E}">
        <p14:creationId xmlns:p14="http://schemas.microsoft.com/office/powerpoint/2010/main" val="3705264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World Explorer?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789" y="1149684"/>
            <a:ext cx="7986199" cy="2977379"/>
          </a:xfrm>
        </p:spPr>
        <p:txBody>
          <a:bodyPr/>
          <a:lstStyle/>
          <a:p>
            <a:r>
              <a:rPr lang="en-US" sz="2400" dirty="0">
                <a:hlinkClick r:id="rId2"/>
              </a:rPr>
              <a:t>https://www.youtube.com/watch?v=VTlXttQL_Yk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89" y="1838105"/>
            <a:ext cx="7507610" cy="40699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Trade Routes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" y="1600200"/>
            <a:ext cx="9107567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3664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World Explorers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97368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Marco Polo, </a:t>
            </a:r>
            <a:r>
              <a:rPr lang="en-US" dirty="0" err="1"/>
              <a:t>Ibn</a:t>
            </a:r>
            <a:r>
              <a:rPr lang="en-US" dirty="0"/>
              <a:t> </a:t>
            </a:r>
            <a:r>
              <a:rPr lang="en-US" dirty="0" err="1"/>
              <a:t>Battuta</a:t>
            </a:r>
            <a:r>
              <a:rPr lang="en-US" dirty="0"/>
              <a:t>, and Zheng He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02872"/>
            <a:ext cx="2857500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400" y="3002872"/>
            <a:ext cx="2326007" cy="28351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1895" y="3002872"/>
            <a:ext cx="2051212" cy="28351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E6A03-CDB2-6543-ABA6-18CBBAB39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More…Mansa Musa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C9AE3-1DF2-0341-B229-0E946DF3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2EDD26-EEB7-2346-BD9A-75CA69FC2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646" y="2229997"/>
            <a:ext cx="4811682" cy="269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34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Medieval Trade Cities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Venice</a:t>
            </a:r>
          </a:p>
          <a:p>
            <a:r>
              <a:rPr lang="en-US" dirty="0"/>
              <a:t>Constantinople/Istanbul</a:t>
            </a:r>
          </a:p>
          <a:p>
            <a:r>
              <a:rPr lang="en-US" dirty="0"/>
              <a:t>Timbuktu</a:t>
            </a:r>
          </a:p>
          <a:p>
            <a:r>
              <a:rPr lang="en-US" dirty="0"/>
              <a:t>Cairo</a:t>
            </a:r>
          </a:p>
          <a:p>
            <a:r>
              <a:rPr lang="en-US" dirty="0"/>
              <a:t>Mecca</a:t>
            </a:r>
          </a:p>
          <a:p>
            <a:r>
              <a:rPr lang="en-US" dirty="0"/>
              <a:t>Mogadishu</a:t>
            </a:r>
          </a:p>
          <a:p>
            <a:r>
              <a:rPr lang="en-US" dirty="0" err="1"/>
              <a:t>Malindi</a:t>
            </a:r>
            <a:endParaRPr lang="en-US" dirty="0"/>
          </a:p>
          <a:p>
            <a:r>
              <a:rPr lang="en-US" dirty="0"/>
              <a:t>Mombasa</a:t>
            </a:r>
          </a:p>
          <a:p>
            <a:r>
              <a:rPr lang="en-US" dirty="0" err="1"/>
              <a:t>Kilwa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36392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Sofala</a:t>
            </a:r>
            <a:endParaRPr lang="en-US" dirty="0"/>
          </a:p>
          <a:p>
            <a:r>
              <a:rPr lang="en-US" dirty="0"/>
              <a:t>Baghdad</a:t>
            </a:r>
          </a:p>
          <a:p>
            <a:r>
              <a:rPr lang="en-US" dirty="0"/>
              <a:t>Damascus </a:t>
            </a:r>
          </a:p>
          <a:p>
            <a:r>
              <a:rPr lang="en-US" dirty="0"/>
              <a:t>Mumbai</a:t>
            </a:r>
          </a:p>
          <a:p>
            <a:r>
              <a:rPr lang="en-US" dirty="0"/>
              <a:t>Goa</a:t>
            </a:r>
          </a:p>
          <a:p>
            <a:r>
              <a:rPr lang="en-US" sz="3200" dirty="0"/>
              <a:t>Malacca</a:t>
            </a:r>
          </a:p>
          <a:p>
            <a:r>
              <a:rPr lang="en-US" sz="3200" dirty="0" err="1"/>
              <a:t>Gangzhou</a:t>
            </a:r>
            <a:endParaRPr lang="en-US" sz="3200" dirty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89</Words>
  <Application>Microsoft Macintosh PowerPoint</Application>
  <PresentationFormat>On-screen Show (4:3)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Enduring Issue Check-In</vt:lpstr>
      <vt:lpstr>Modern World Explorer?</vt:lpstr>
      <vt:lpstr>Important Trade Routes</vt:lpstr>
      <vt:lpstr>Important World Explorers</vt:lpstr>
      <vt:lpstr>One More…Mansa Musa</vt:lpstr>
      <vt:lpstr>Important Medieval Trade Cities</vt:lpstr>
    </vt:vector>
  </TitlesOfParts>
  <Company>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Explorers</dc:title>
  <dc:creator>PV</dc:creator>
  <cp:lastModifiedBy>Lawrence Kunze</cp:lastModifiedBy>
  <cp:revision>9</cp:revision>
  <dcterms:created xsi:type="dcterms:W3CDTF">2017-03-30T14:37:24Z</dcterms:created>
  <dcterms:modified xsi:type="dcterms:W3CDTF">2020-04-17T03:38:28Z</dcterms:modified>
</cp:coreProperties>
</file>