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9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3"/>
  </p:normalViewPr>
  <p:slideViewPr>
    <p:cSldViewPr snapToGrid="0" snapToObjects="1"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2657-0D08-5143-AE4A-3E7CFDB7B28E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BDB6-828D-484F-8C9D-31F985DF3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lkunze/Desktop/centuryfox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US/fullpage/boston-marathon-bombing-interactive-timeline-abcnews-18997540" TargetMode="External"/><Relationship Id="rId2" Type="http://schemas.openxmlformats.org/officeDocument/2006/relationships/hyperlink" Target="http://www.usatoday.com/story/news/nation-now/2014/04/18/patriots-day-5-things/787172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GgUUm8mcqz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tren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oxofficemojo.com/release/rl81071462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HistoryvHollywood</a:t>
            </a:r>
            <a:r>
              <a:rPr lang="en-US" dirty="0"/>
              <a:t> Productions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Movie Pitch Presentation by Mr. L Kunze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69" y="2565670"/>
            <a:ext cx="6891042" cy="2356522"/>
          </a:xfrm>
          <a:prstGeom prst="rect">
            <a:avLst/>
          </a:prstGeom>
        </p:spPr>
      </p:pic>
      <p:pic>
        <p:nvPicPr>
          <p:cNvPr id="7" name="centuryfo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2288" y="5843588"/>
            <a:ext cx="588081" cy="588081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9963"/>
          </a:xfrm>
        </p:spPr>
        <p:txBody>
          <a:bodyPr>
            <a:noAutofit/>
          </a:bodyPr>
          <a:lstStyle/>
          <a:p>
            <a:r>
              <a:rPr lang="en-US" sz="6000" u="sng" dirty="0">
                <a:solidFill>
                  <a:srgbClr val="FF0000"/>
                </a:solidFill>
                <a:latin typeface="PortagoITC TT"/>
                <a:cs typeface="PortagoITC TT"/>
              </a:rPr>
              <a:t>Patriots’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9963"/>
            <a:ext cx="8229600" cy="4525963"/>
          </a:xfrm>
        </p:spPr>
        <p:txBody>
          <a:bodyPr/>
          <a:lstStyle/>
          <a:p>
            <a:r>
              <a:rPr lang="en-US" dirty="0"/>
              <a:t>Is a </a:t>
            </a:r>
            <a:r>
              <a:rPr lang="en-US" i="1" u="sng" dirty="0">
                <a:solidFill>
                  <a:srgbClr val="FF0000"/>
                </a:solidFill>
              </a:rPr>
              <a:t>Docudrama</a:t>
            </a:r>
            <a:r>
              <a:rPr lang="en-US" dirty="0"/>
              <a:t> that will show the events of the 2013 Boston Marathon Bombing </a:t>
            </a:r>
            <a:r>
              <a:rPr lang="en-US" i="1" u="sng" dirty="0"/>
              <a:t>and</a:t>
            </a:r>
            <a:r>
              <a:rPr lang="en-US" dirty="0"/>
              <a:t> manhunt for the two suspects in the days following</a:t>
            </a:r>
            <a:r>
              <a:rPr lang="en-US" b="1" dirty="0"/>
              <a:t>- </a:t>
            </a:r>
            <a:r>
              <a:rPr lang="en-US" b="1" i="1" dirty="0"/>
              <a:t>in real time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370"/>
            <a:ext cx="5248595" cy="327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638" y="2714370"/>
            <a:ext cx="3073400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45" y="4912352"/>
            <a:ext cx="3797300" cy="21463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02" y="1196793"/>
            <a:ext cx="8229600" cy="56612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Patriots’ Day: (the Holiday in New England) 5 things you should know! </a:t>
            </a:r>
            <a:r>
              <a:rPr lang="en-US" dirty="0">
                <a:hlinkClick r:id="rId2"/>
              </a:rPr>
              <a:t>USA Today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Boston Marathon: Every third Monday in April since 1897.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Timeline of Events of the Day:</a:t>
            </a:r>
          </a:p>
          <a:p>
            <a:pPr>
              <a:buNone/>
            </a:pPr>
            <a:r>
              <a:rPr lang="en-US" dirty="0"/>
              <a:t>Boston Marathon Bombing: April 15</a:t>
            </a:r>
            <a:r>
              <a:rPr lang="en-US" baseline="30000" dirty="0"/>
              <a:t>th</a:t>
            </a:r>
            <a:r>
              <a:rPr lang="en-US" dirty="0"/>
              <a:t> 2013 </a:t>
            </a:r>
          </a:p>
          <a:p>
            <a:pPr>
              <a:buNone/>
            </a:pPr>
            <a:r>
              <a:rPr lang="en-US" dirty="0">
                <a:hlinkClick r:id="rId3"/>
              </a:rPr>
              <a:t>ABC News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Primary Source</a:t>
            </a:r>
          </a:p>
          <a:p>
            <a:pPr>
              <a:buNone/>
            </a:pPr>
            <a:r>
              <a:rPr lang="en-US" dirty="0"/>
              <a:t>Raw Footage:</a:t>
            </a:r>
          </a:p>
          <a:p>
            <a:pPr>
              <a:buNone/>
            </a:pPr>
            <a:r>
              <a:rPr lang="en-US" dirty="0">
                <a:hlinkClick r:id="rId4"/>
              </a:rPr>
              <a:t>https://www.youtube.com/watch?v=GgUUm8mcqzs</a:t>
            </a: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499" y="3861471"/>
            <a:ext cx="3890943" cy="218621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Historical Accuracy- </a:t>
            </a:r>
            <a:r>
              <a:rPr lang="en-US" i="1" dirty="0"/>
              <a:t>Docudrama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2999"/>
            <a:ext cx="8393609" cy="55562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The filmmakers will attempt to be as accurate as possible.  We will use a variety of news sources, primary sources, and even interview police, government officials, and survivors from the event to create a drama with the attention to detail of a documentary.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									</a:t>
            </a:r>
            <a:r>
              <a:rPr lang="en-US" sz="4000" b="1" dirty="0">
                <a:solidFill>
                  <a:srgbClr val="FF0000"/>
                </a:solidFill>
              </a:rPr>
              <a:t>History Grade: 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History teachers could use this film as a historical source- however there will be a great deal of graphic violence.</a:t>
            </a:r>
          </a:p>
          <a:p>
            <a:pPr>
              <a:buNone/>
            </a:pPr>
            <a:r>
              <a:rPr lang="en-US" i="1" dirty="0"/>
              <a:t>We are expecting the film to be given an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bg1"/>
                </a:solidFill>
              </a:rPr>
              <a:t>R</a:t>
            </a:r>
            <a:r>
              <a:rPr lang="en-US" i="1" dirty="0"/>
              <a:t> Rating by the MPAA.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*A percentage of movie profit will go to a memorial fund for those who perished on that 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47" y="2254693"/>
            <a:ext cx="1299162" cy="129916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4"/>
            <a:ext cx="8229600" cy="1143000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1142"/>
            <a:ext cx="8229600" cy="59768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believe this script has potential to have very high demand and be very well received.</a:t>
            </a:r>
          </a:p>
          <a:p>
            <a:r>
              <a:rPr lang="en-US" dirty="0"/>
              <a:t>American audiences love patriotic films!</a:t>
            </a:r>
          </a:p>
          <a:p>
            <a:r>
              <a:rPr lang="en-US" dirty="0"/>
              <a:t>American audiences love action!</a:t>
            </a:r>
          </a:p>
          <a:p>
            <a:r>
              <a:rPr lang="en-US" dirty="0"/>
              <a:t>Very topical- Terrorism a Global threat!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Fact: The Boston Marathon Bombing was the most </a:t>
            </a:r>
            <a:r>
              <a:rPr lang="en-US" dirty="0" err="1">
                <a:solidFill>
                  <a:srgbClr val="FF0000"/>
                </a:solidFill>
              </a:rPr>
              <a:t>googled</a:t>
            </a:r>
            <a:r>
              <a:rPr lang="en-US" dirty="0">
                <a:solidFill>
                  <a:srgbClr val="FF0000"/>
                </a:solidFill>
              </a:rPr>
              <a:t> event of 2013…and </a:t>
            </a:r>
            <a:r>
              <a:rPr lang="en-US" dirty="0" err="1">
                <a:solidFill>
                  <a:srgbClr val="FF0000"/>
                </a:solidFill>
              </a:rPr>
              <a:t>Dzhokar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Tsarnev</a:t>
            </a:r>
            <a:r>
              <a:rPr lang="en-US" dirty="0">
                <a:solidFill>
                  <a:srgbClr val="FF0000"/>
                </a:solidFill>
              </a:rPr>
              <a:t> was the 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most </a:t>
            </a:r>
            <a:r>
              <a:rPr lang="en-US" dirty="0" err="1">
                <a:solidFill>
                  <a:srgbClr val="FF0000"/>
                </a:solidFill>
              </a:rPr>
              <a:t>googled</a:t>
            </a:r>
            <a:r>
              <a:rPr lang="en-US" dirty="0">
                <a:solidFill>
                  <a:srgbClr val="FF0000"/>
                </a:solidFill>
              </a:rPr>
              <a:t> person of 2013.</a:t>
            </a:r>
          </a:p>
          <a:p>
            <a:pPr>
              <a:buNone/>
            </a:pPr>
            <a:r>
              <a:rPr lang="en-US" sz="1700" dirty="0">
                <a:hlinkClick r:id="rId2"/>
              </a:rPr>
              <a:t>www.google.com/trends</a:t>
            </a:r>
            <a:endParaRPr lang="en-US" sz="1700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63" y="3248200"/>
            <a:ext cx="3797300" cy="21336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Similar Films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7119" y="2942631"/>
            <a:ext cx="9463489" cy="4525963"/>
          </a:xfrm>
        </p:spPr>
        <p:txBody>
          <a:bodyPr/>
          <a:lstStyle/>
          <a:p>
            <a:r>
              <a:rPr lang="en-US" sz="2800" dirty="0"/>
              <a:t>A similar film is </a:t>
            </a:r>
            <a:r>
              <a:rPr lang="en-US" sz="2800" i="1" u="sng" dirty="0"/>
              <a:t>United 93.</a:t>
            </a:r>
          </a:p>
          <a:p>
            <a:r>
              <a:rPr lang="en-US" sz="2800" dirty="0"/>
              <a:t>“Patriots Day” will incorporate the same style visually, as well as the research and attention to detail.</a:t>
            </a:r>
          </a:p>
          <a:p>
            <a:r>
              <a:rPr lang="en-US" sz="2800" i="1" u="sng" dirty="0"/>
              <a:t>The </a:t>
            </a:r>
            <a:r>
              <a:rPr lang="en-US" sz="2800" i="1" u="sng" dirty="0" err="1"/>
              <a:t>Seige</a:t>
            </a:r>
            <a:r>
              <a:rPr lang="en-US" sz="2800" i="1" u="sng" dirty="0"/>
              <a:t> </a:t>
            </a:r>
            <a:r>
              <a:rPr lang="en-US" sz="2800" i="1" dirty="0"/>
              <a:t>– </a:t>
            </a:r>
            <a:r>
              <a:rPr lang="en-US" sz="2800" dirty="0"/>
              <a:t>1998  Bruce Willis, Denzel Washington film about Terrorism in NYC and a General declaring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Martial Law </a:t>
            </a:r>
            <a:r>
              <a:rPr lang="en-US" sz="2800" dirty="0"/>
              <a:t>in Manhattan.</a:t>
            </a:r>
          </a:p>
          <a:p>
            <a:pPr marL="0" indent="0">
              <a:buNone/>
            </a:pPr>
            <a:r>
              <a:rPr lang="en-US" sz="2800" i="1" dirty="0"/>
              <a:t>Both of these films were Box office hits (See here- </a:t>
            </a:r>
            <a:r>
              <a:rPr lang="en-US" sz="2800" i="1" dirty="0" err="1">
                <a:hlinkClick r:id="rId2"/>
              </a:rPr>
              <a:t>Boxoffice</a:t>
            </a:r>
            <a:r>
              <a:rPr lang="en-US" sz="2800" i="1" dirty="0">
                <a:hlinkClick r:id="rId2"/>
              </a:rPr>
              <a:t> mojo</a:t>
            </a:r>
            <a:r>
              <a:rPr lang="en-US" sz="2800" i="1" dirty="0"/>
              <a:t>) + we believe Patriots Day will do even better!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309" y="0"/>
            <a:ext cx="2213691" cy="314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7985"/>
            <a:ext cx="2138189" cy="302061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379</Words>
  <Application>Microsoft Macintosh PowerPoint</Application>
  <PresentationFormat>On-screen Show (4:3)</PresentationFormat>
  <Paragraphs>48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PortagoITC TT</vt:lpstr>
      <vt:lpstr>Office Theme</vt:lpstr>
      <vt:lpstr>HistoryvHollywood Productions</vt:lpstr>
      <vt:lpstr>Patriots’ Day</vt:lpstr>
      <vt:lpstr>Historical Information</vt:lpstr>
      <vt:lpstr>Historical Accuracy- Docudrama</vt:lpstr>
      <vt:lpstr>Why?</vt:lpstr>
      <vt:lpstr>Similar Films </vt:lpstr>
    </vt:vector>
  </TitlesOfParts>
  <Company>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HistoryvHollywood Productions</dc:title>
  <dc:creator>PV</dc:creator>
  <cp:lastModifiedBy>Lawrence Kunze</cp:lastModifiedBy>
  <cp:revision>26</cp:revision>
  <dcterms:created xsi:type="dcterms:W3CDTF">2018-11-28T03:33:59Z</dcterms:created>
  <dcterms:modified xsi:type="dcterms:W3CDTF">2020-05-06T13:16:21Z</dcterms:modified>
</cp:coreProperties>
</file>